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334" r:id="rId3"/>
    <p:sldId id="272" r:id="rId4"/>
    <p:sldId id="289" r:id="rId5"/>
    <p:sldId id="306" r:id="rId6"/>
    <p:sldId id="279" r:id="rId7"/>
    <p:sldId id="333" r:id="rId8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94" autoAdjust="0"/>
    <p:restoredTop sz="94662" autoAdjust="0"/>
  </p:normalViewPr>
  <p:slideViewPr>
    <p:cSldViewPr>
      <p:cViewPr varScale="1">
        <p:scale>
          <a:sx n="71" d="100"/>
          <a:sy n="71" d="100"/>
        </p:scale>
        <p:origin x="14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A431F8-04A3-47E7-8B85-142ED649FE75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DB9A8525-9C85-43B3-9708-D3545DF7C8BC}">
      <dgm:prSet phldrT="[Tekstas]" custT="1"/>
      <dgm:spPr/>
      <dgm:t>
        <a:bodyPr/>
        <a:lstStyle/>
        <a:p>
          <a:r>
            <a:rPr lang="lt-LT" sz="1600" dirty="0" smtClean="0"/>
            <a:t>Profesinio informavimo teikėjai</a:t>
          </a:r>
          <a:endParaRPr lang="lt-LT" sz="1600" dirty="0"/>
        </a:p>
      </dgm:t>
    </dgm:pt>
    <dgm:pt modelId="{021D437C-5E9E-474D-A0A2-F676C85CE0FE}" type="parTrans" cxnId="{10BF9C56-4330-43DA-8544-995D4E0E1070}">
      <dgm:prSet/>
      <dgm:spPr/>
      <dgm:t>
        <a:bodyPr/>
        <a:lstStyle/>
        <a:p>
          <a:endParaRPr lang="lt-LT"/>
        </a:p>
      </dgm:t>
    </dgm:pt>
    <dgm:pt modelId="{3EFE6D63-D055-428A-A607-309C8DB320CF}" type="sibTrans" cxnId="{10BF9C56-4330-43DA-8544-995D4E0E1070}">
      <dgm:prSet/>
      <dgm:spPr/>
      <dgm:t>
        <a:bodyPr/>
        <a:lstStyle/>
        <a:p>
          <a:endParaRPr lang="lt-LT"/>
        </a:p>
      </dgm:t>
    </dgm:pt>
    <dgm:pt modelId="{D8692098-C81A-4E54-ACED-AFABC205C28A}">
      <dgm:prSet phldrT="[Tekstas]" custT="1"/>
      <dgm:spPr/>
      <dgm:t>
        <a:bodyPr/>
        <a:lstStyle/>
        <a:p>
          <a:r>
            <a:rPr lang="lt-LT" sz="1400" dirty="0" smtClean="0"/>
            <a:t>Administracija</a:t>
          </a:r>
          <a:endParaRPr lang="lt-LT" sz="1400" dirty="0"/>
        </a:p>
      </dgm:t>
    </dgm:pt>
    <dgm:pt modelId="{AA9B0A77-829A-487A-B804-C4D5143E8CF9}" type="parTrans" cxnId="{2B7834AC-59BA-49D0-B7DC-72B2B062B7D3}">
      <dgm:prSet/>
      <dgm:spPr/>
      <dgm:t>
        <a:bodyPr/>
        <a:lstStyle/>
        <a:p>
          <a:endParaRPr lang="lt-LT"/>
        </a:p>
      </dgm:t>
    </dgm:pt>
    <dgm:pt modelId="{21AD6978-EB92-4D9E-A038-2682588749D5}" type="sibTrans" cxnId="{2B7834AC-59BA-49D0-B7DC-72B2B062B7D3}">
      <dgm:prSet/>
      <dgm:spPr/>
      <dgm:t>
        <a:bodyPr/>
        <a:lstStyle/>
        <a:p>
          <a:endParaRPr lang="lt-LT"/>
        </a:p>
      </dgm:t>
    </dgm:pt>
    <dgm:pt modelId="{BA63D6EC-44B4-47E9-9365-51C47F7B56AD}">
      <dgm:prSet phldrT="[Tekstas]" custT="1"/>
      <dgm:spPr/>
      <dgm:t>
        <a:bodyPr/>
        <a:lstStyle/>
        <a:p>
          <a:r>
            <a:rPr lang="lt-LT" sz="1400" dirty="0" smtClean="0"/>
            <a:t>Klasių vadovai</a:t>
          </a:r>
          <a:endParaRPr lang="lt-LT" sz="1400" dirty="0"/>
        </a:p>
      </dgm:t>
    </dgm:pt>
    <dgm:pt modelId="{CFF457B7-E1F6-42C2-BA0A-3AC058817B3D}" type="parTrans" cxnId="{808C826E-DC1F-4823-9E11-8D8FD300A247}">
      <dgm:prSet/>
      <dgm:spPr/>
      <dgm:t>
        <a:bodyPr/>
        <a:lstStyle/>
        <a:p>
          <a:endParaRPr lang="lt-LT"/>
        </a:p>
      </dgm:t>
    </dgm:pt>
    <dgm:pt modelId="{844EC630-397B-4F2C-8F11-D30D53D345B3}" type="sibTrans" cxnId="{808C826E-DC1F-4823-9E11-8D8FD300A247}">
      <dgm:prSet/>
      <dgm:spPr/>
      <dgm:t>
        <a:bodyPr/>
        <a:lstStyle/>
        <a:p>
          <a:endParaRPr lang="lt-LT"/>
        </a:p>
      </dgm:t>
    </dgm:pt>
    <dgm:pt modelId="{1190B7C3-6B07-4ECF-BA43-5A121F92A228}">
      <dgm:prSet phldrT="[Tekstas]"/>
      <dgm:spPr/>
      <dgm:t>
        <a:bodyPr/>
        <a:lstStyle/>
        <a:p>
          <a:r>
            <a:rPr lang="lt-LT" dirty="0" smtClean="0"/>
            <a:t>Psichologas</a:t>
          </a:r>
          <a:endParaRPr lang="lt-LT" dirty="0"/>
        </a:p>
      </dgm:t>
    </dgm:pt>
    <dgm:pt modelId="{8D28A5B9-0A4D-48E5-B566-C5CA16685972}" type="parTrans" cxnId="{C9F38C1D-5066-4AC1-9EBB-78F2E82D1859}">
      <dgm:prSet/>
      <dgm:spPr/>
      <dgm:t>
        <a:bodyPr/>
        <a:lstStyle/>
        <a:p>
          <a:endParaRPr lang="lt-LT"/>
        </a:p>
      </dgm:t>
    </dgm:pt>
    <dgm:pt modelId="{D665ED11-C8D8-4DA9-A1A0-AC9B87F81925}" type="sibTrans" cxnId="{C9F38C1D-5066-4AC1-9EBB-78F2E82D1859}">
      <dgm:prSet/>
      <dgm:spPr/>
      <dgm:t>
        <a:bodyPr/>
        <a:lstStyle/>
        <a:p>
          <a:endParaRPr lang="lt-LT"/>
        </a:p>
      </dgm:t>
    </dgm:pt>
    <dgm:pt modelId="{AB1E85DB-CA7C-447F-ABFF-40404FC835B1}">
      <dgm:prSet phldrT="[Tekstas]"/>
      <dgm:spPr/>
      <dgm:t>
        <a:bodyPr/>
        <a:lstStyle/>
        <a:p>
          <a:r>
            <a:rPr lang="lt-LT" dirty="0" smtClean="0"/>
            <a:t>Ugdymo karjerai konsultantai</a:t>
          </a:r>
          <a:endParaRPr lang="lt-LT" dirty="0"/>
        </a:p>
      </dgm:t>
    </dgm:pt>
    <dgm:pt modelId="{913FD37C-83CC-4E80-BEC6-7CDC5B2ECCDC}" type="parTrans" cxnId="{A68A2DB6-2E62-4102-9330-58F920458058}">
      <dgm:prSet/>
      <dgm:spPr/>
      <dgm:t>
        <a:bodyPr/>
        <a:lstStyle/>
        <a:p>
          <a:endParaRPr lang="lt-LT"/>
        </a:p>
      </dgm:t>
    </dgm:pt>
    <dgm:pt modelId="{EEB57EEE-36A2-4006-98C9-2E6EEE240C2A}" type="sibTrans" cxnId="{A68A2DB6-2E62-4102-9330-58F920458058}">
      <dgm:prSet/>
      <dgm:spPr/>
      <dgm:t>
        <a:bodyPr/>
        <a:lstStyle/>
        <a:p>
          <a:endParaRPr lang="lt-LT"/>
        </a:p>
      </dgm:t>
    </dgm:pt>
    <dgm:pt modelId="{582488B0-4B50-4D77-866B-94930CE95B83}">
      <dgm:prSet phldrT="[Tekstas]"/>
      <dgm:spPr/>
      <dgm:t>
        <a:bodyPr/>
        <a:lstStyle/>
        <a:p>
          <a:r>
            <a:rPr lang="lt-LT" dirty="0" smtClean="0"/>
            <a:t>Mokytojai</a:t>
          </a:r>
          <a:endParaRPr lang="lt-LT" dirty="0"/>
        </a:p>
      </dgm:t>
    </dgm:pt>
    <dgm:pt modelId="{03883BB6-5AE2-4490-BA68-10900816F348}" type="parTrans" cxnId="{2DA7136A-F642-4D76-9AF2-8668195ADC5F}">
      <dgm:prSet/>
      <dgm:spPr/>
      <dgm:t>
        <a:bodyPr/>
        <a:lstStyle/>
        <a:p>
          <a:endParaRPr lang="lt-LT"/>
        </a:p>
      </dgm:t>
    </dgm:pt>
    <dgm:pt modelId="{953E50BD-CE58-443F-802A-E1CDD1ED416D}" type="sibTrans" cxnId="{2DA7136A-F642-4D76-9AF2-8668195ADC5F}">
      <dgm:prSet/>
      <dgm:spPr/>
      <dgm:t>
        <a:bodyPr/>
        <a:lstStyle/>
        <a:p>
          <a:endParaRPr lang="lt-LT"/>
        </a:p>
      </dgm:t>
    </dgm:pt>
    <dgm:pt modelId="{406FB60F-2975-4231-89CD-CF64B7FD0AF5}">
      <dgm:prSet phldrT="[Tekstas]" custT="1"/>
      <dgm:spPr/>
      <dgm:t>
        <a:bodyPr/>
        <a:lstStyle/>
        <a:p>
          <a:r>
            <a:rPr lang="lt-LT" sz="1400" dirty="0" smtClean="0"/>
            <a:t>Socialiniai partneriai (Darbo birža, Profesinio rengimo centras,       LEU)</a:t>
          </a:r>
          <a:endParaRPr lang="lt-LT" sz="1400" dirty="0"/>
        </a:p>
      </dgm:t>
    </dgm:pt>
    <dgm:pt modelId="{7821A476-31E9-4AE2-88C9-A0DA883BAB5F}" type="parTrans" cxnId="{968EB7C0-A260-403B-828B-E060DE25B602}">
      <dgm:prSet/>
      <dgm:spPr/>
      <dgm:t>
        <a:bodyPr/>
        <a:lstStyle/>
        <a:p>
          <a:endParaRPr lang="lt-LT"/>
        </a:p>
      </dgm:t>
    </dgm:pt>
    <dgm:pt modelId="{ECA1E1CC-E691-4BB2-AF3C-E66E356CB118}" type="sibTrans" cxnId="{968EB7C0-A260-403B-828B-E060DE25B602}">
      <dgm:prSet/>
      <dgm:spPr/>
      <dgm:t>
        <a:bodyPr/>
        <a:lstStyle/>
        <a:p>
          <a:endParaRPr lang="lt-LT"/>
        </a:p>
      </dgm:t>
    </dgm:pt>
    <dgm:pt modelId="{88D0E94F-CB20-4EF4-BA61-9D2627D36EC3}" type="pres">
      <dgm:prSet presAssocID="{80A431F8-04A3-47E7-8B85-142ED649FE7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lt-LT"/>
        </a:p>
      </dgm:t>
    </dgm:pt>
    <dgm:pt modelId="{08F440EF-C42F-42A4-9574-21AB3C2F5E34}" type="pres">
      <dgm:prSet presAssocID="{DB9A8525-9C85-43B3-9708-D3545DF7C8BC}" presName="Parent" presStyleLbl="node0" presStyleIdx="0" presStyleCnt="1" custLinFactNeighborX="2215" custLinFactNeighborY="-1241">
        <dgm:presLayoutVars>
          <dgm:chMax val="6"/>
          <dgm:chPref val="6"/>
        </dgm:presLayoutVars>
      </dgm:prSet>
      <dgm:spPr/>
      <dgm:t>
        <a:bodyPr/>
        <a:lstStyle/>
        <a:p>
          <a:endParaRPr lang="lt-LT"/>
        </a:p>
      </dgm:t>
    </dgm:pt>
    <dgm:pt modelId="{39B494F3-56F1-401F-A524-633CC0414B9F}" type="pres">
      <dgm:prSet presAssocID="{D8692098-C81A-4E54-ACED-AFABC205C28A}" presName="Accent1" presStyleCnt="0"/>
      <dgm:spPr/>
    </dgm:pt>
    <dgm:pt modelId="{350BCF5D-B98D-4BD4-A780-E3AA75DEA485}" type="pres">
      <dgm:prSet presAssocID="{D8692098-C81A-4E54-ACED-AFABC205C28A}" presName="Accent" presStyleLbl="bgShp" presStyleIdx="0" presStyleCnt="6"/>
      <dgm:spPr/>
    </dgm:pt>
    <dgm:pt modelId="{19E3FD9F-C2D2-48F8-ADF4-03BA2B145C65}" type="pres">
      <dgm:prSet presAssocID="{D8692098-C81A-4E54-ACED-AFABC205C28A}" presName="Child1" presStyleLbl="node1" presStyleIdx="0" presStyleCnt="6" custScaleX="117799" custLinFactNeighborX="-2699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C9342C5A-A1BC-4942-A391-1DEBB51EA9B2}" type="pres">
      <dgm:prSet presAssocID="{BA63D6EC-44B4-47E9-9365-51C47F7B56AD}" presName="Accent2" presStyleCnt="0"/>
      <dgm:spPr/>
    </dgm:pt>
    <dgm:pt modelId="{EE4CBDF2-F1E1-4C07-8B52-B169DCCEFE06}" type="pres">
      <dgm:prSet presAssocID="{BA63D6EC-44B4-47E9-9365-51C47F7B56AD}" presName="Accent" presStyleLbl="bgShp" presStyleIdx="1" presStyleCnt="6"/>
      <dgm:spPr/>
    </dgm:pt>
    <dgm:pt modelId="{376F177F-D997-49EE-8CA9-D1A87AE53D61}" type="pres">
      <dgm:prSet presAssocID="{BA63D6EC-44B4-47E9-9365-51C47F7B56AD}" presName="Child2" presStyleLbl="node1" presStyleIdx="1" presStyleCnt="6" custScaleX="106693" custScaleY="1026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C94D2DF7-F4A7-4283-A0B0-0BA74B8E0D9D}" type="pres">
      <dgm:prSet presAssocID="{1190B7C3-6B07-4ECF-BA43-5A121F92A228}" presName="Accent3" presStyleCnt="0"/>
      <dgm:spPr/>
    </dgm:pt>
    <dgm:pt modelId="{9A8D9612-F665-48CB-B3FF-7ADDFFDB9B94}" type="pres">
      <dgm:prSet presAssocID="{1190B7C3-6B07-4ECF-BA43-5A121F92A228}" presName="Accent" presStyleLbl="bgShp" presStyleIdx="2" presStyleCnt="6"/>
      <dgm:spPr/>
    </dgm:pt>
    <dgm:pt modelId="{CC495B35-72B2-4F7D-9447-12458C890343}" type="pres">
      <dgm:prSet presAssocID="{1190B7C3-6B07-4ECF-BA43-5A121F92A228}" presName="Child3" presStyleLbl="node1" presStyleIdx="2" presStyleCnt="6" custLinFactNeighborX="855" custLinFactNeighborY="-72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97FBBAAF-2C60-4689-A8D2-A24180EE18DF}" type="pres">
      <dgm:prSet presAssocID="{AB1E85DB-CA7C-447F-ABFF-40404FC835B1}" presName="Accent4" presStyleCnt="0"/>
      <dgm:spPr/>
    </dgm:pt>
    <dgm:pt modelId="{479A6CC4-820B-484B-82BD-CFE1F351E039}" type="pres">
      <dgm:prSet presAssocID="{AB1E85DB-CA7C-447F-ABFF-40404FC835B1}" presName="Accent" presStyleLbl="bgShp" presStyleIdx="3" presStyleCnt="6"/>
      <dgm:spPr/>
    </dgm:pt>
    <dgm:pt modelId="{5EDE53C2-9356-4D18-8381-8E3190E64C8F}" type="pres">
      <dgm:prSet presAssocID="{AB1E85DB-CA7C-447F-ABFF-40404FC835B1}" presName="Child4" presStyleLbl="node1" presStyleIdx="3" presStyleCnt="6" custScaleX="1291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85650067-1431-4D2F-91D5-FA43A63100FE}" type="pres">
      <dgm:prSet presAssocID="{582488B0-4B50-4D77-866B-94930CE95B83}" presName="Accent5" presStyleCnt="0"/>
      <dgm:spPr/>
    </dgm:pt>
    <dgm:pt modelId="{62C8CA4F-7CA4-48F6-AAF5-7C09498C7FA5}" type="pres">
      <dgm:prSet presAssocID="{582488B0-4B50-4D77-866B-94930CE95B83}" presName="Accent" presStyleLbl="bgShp" presStyleIdx="4" presStyleCnt="6"/>
      <dgm:spPr/>
    </dgm:pt>
    <dgm:pt modelId="{8C969905-2B6A-42A3-B0EF-4D0DEAB4DDB3}" type="pres">
      <dgm:prSet presAssocID="{582488B0-4B50-4D77-866B-94930CE95B83}" presName="Child5" presStyleLbl="node1" presStyleIdx="4" presStyleCnt="6" custLinFactNeighborX="4782" custLinFactNeighborY="-73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8BCC38BF-E7C1-4844-BACD-9EE2C1243931}" type="pres">
      <dgm:prSet presAssocID="{406FB60F-2975-4231-89CD-CF64B7FD0AF5}" presName="Accent6" presStyleCnt="0"/>
      <dgm:spPr/>
    </dgm:pt>
    <dgm:pt modelId="{DEBF0C44-F5F1-44E0-B678-429E97E1EC35}" type="pres">
      <dgm:prSet presAssocID="{406FB60F-2975-4231-89CD-CF64B7FD0AF5}" presName="Accent" presStyleLbl="bgShp" presStyleIdx="5" presStyleCnt="6"/>
      <dgm:spPr/>
    </dgm:pt>
    <dgm:pt modelId="{F5A738FA-5ABA-45A7-AA56-79A5B8D6EEF3}" type="pres">
      <dgm:prSet presAssocID="{406FB60F-2975-4231-89CD-CF64B7FD0AF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06E2517C-02CB-4A9C-BF56-0E072971F8DA}" type="presOf" srcId="{406FB60F-2975-4231-89CD-CF64B7FD0AF5}" destId="{F5A738FA-5ABA-45A7-AA56-79A5B8D6EEF3}" srcOrd="0" destOrd="0" presId="urn:microsoft.com/office/officeart/2011/layout/HexagonRadial"/>
    <dgm:cxn modelId="{776160C7-3943-49F0-96A0-F35F03CED8FF}" type="presOf" srcId="{582488B0-4B50-4D77-866B-94930CE95B83}" destId="{8C969905-2B6A-42A3-B0EF-4D0DEAB4DDB3}" srcOrd="0" destOrd="0" presId="urn:microsoft.com/office/officeart/2011/layout/HexagonRadial"/>
    <dgm:cxn modelId="{A68A2DB6-2E62-4102-9330-58F920458058}" srcId="{DB9A8525-9C85-43B3-9708-D3545DF7C8BC}" destId="{AB1E85DB-CA7C-447F-ABFF-40404FC835B1}" srcOrd="3" destOrd="0" parTransId="{913FD37C-83CC-4E80-BEC6-7CDC5B2ECCDC}" sibTransId="{EEB57EEE-36A2-4006-98C9-2E6EEE240C2A}"/>
    <dgm:cxn modelId="{30B9E190-946F-4F05-83A0-FF2BE7590223}" type="presOf" srcId="{D8692098-C81A-4E54-ACED-AFABC205C28A}" destId="{19E3FD9F-C2D2-48F8-ADF4-03BA2B145C65}" srcOrd="0" destOrd="0" presId="urn:microsoft.com/office/officeart/2011/layout/HexagonRadial"/>
    <dgm:cxn modelId="{A40DA0D7-5CBD-46CE-8B8D-D0548F64F015}" type="presOf" srcId="{DB9A8525-9C85-43B3-9708-D3545DF7C8BC}" destId="{08F440EF-C42F-42A4-9574-21AB3C2F5E34}" srcOrd="0" destOrd="0" presId="urn:microsoft.com/office/officeart/2011/layout/HexagonRadial"/>
    <dgm:cxn modelId="{968EB7C0-A260-403B-828B-E060DE25B602}" srcId="{DB9A8525-9C85-43B3-9708-D3545DF7C8BC}" destId="{406FB60F-2975-4231-89CD-CF64B7FD0AF5}" srcOrd="5" destOrd="0" parTransId="{7821A476-31E9-4AE2-88C9-A0DA883BAB5F}" sibTransId="{ECA1E1CC-E691-4BB2-AF3C-E66E356CB118}"/>
    <dgm:cxn modelId="{C9F38C1D-5066-4AC1-9EBB-78F2E82D1859}" srcId="{DB9A8525-9C85-43B3-9708-D3545DF7C8BC}" destId="{1190B7C3-6B07-4ECF-BA43-5A121F92A228}" srcOrd="2" destOrd="0" parTransId="{8D28A5B9-0A4D-48E5-B566-C5CA16685972}" sibTransId="{D665ED11-C8D8-4DA9-A1A0-AC9B87F81925}"/>
    <dgm:cxn modelId="{10BF9C56-4330-43DA-8544-995D4E0E1070}" srcId="{80A431F8-04A3-47E7-8B85-142ED649FE75}" destId="{DB9A8525-9C85-43B3-9708-D3545DF7C8BC}" srcOrd="0" destOrd="0" parTransId="{021D437C-5E9E-474D-A0A2-F676C85CE0FE}" sibTransId="{3EFE6D63-D055-428A-A607-309C8DB320CF}"/>
    <dgm:cxn modelId="{E5B58746-78F5-44C2-8C45-9513B216A0A3}" type="presOf" srcId="{AB1E85DB-CA7C-447F-ABFF-40404FC835B1}" destId="{5EDE53C2-9356-4D18-8381-8E3190E64C8F}" srcOrd="0" destOrd="0" presId="urn:microsoft.com/office/officeart/2011/layout/HexagonRadial"/>
    <dgm:cxn modelId="{808C826E-DC1F-4823-9E11-8D8FD300A247}" srcId="{DB9A8525-9C85-43B3-9708-D3545DF7C8BC}" destId="{BA63D6EC-44B4-47E9-9365-51C47F7B56AD}" srcOrd="1" destOrd="0" parTransId="{CFF457B7-E1F6-42C2-BA0A-3AC058817B3D}" sibTransId="{844EC630-397B-4F2C-8F11-D30D53D345B3}"/>
    <dgm:cxn modelId="{C03B7511-202B-46CC-B612-6FE970434555}" type="presOf" srcId="{1190B7C3-6B07-4ECF-BA43-5A121F92A228}" destId="{CC495B35-72B2-4F7D-9447-12458C890343}" srcOrd="0" destOrd="0" presId="urn:microsoft.com/office/officeart/2011/layout/HexagonRadial"/>
    <dgm:cxn modelId="{2B7834AC-59BA-49D0-B7DC-72B2B062B7D3}" srcId="{DB9A8525-9C85-43B3-9708-D3545DF7C8BC}" destId="{D8692098-C81A-4E54-ACED-AFABC205C28A}" srcOrd="0" destOrd="0" parTransId="{AA9B0A77-829A-487A-B804-C4D5143E8CF9}" sibTransId="{21AD6978-EB92-4D9E-A038-2682588749D5}"/>
    <dgm:cxn modelId="{2DA7136A-F642-4D76-9AF2-8668195ADC5F}" srcId="{DB9A8525-9C85-43B3-9708-D3545DF7C8BC}" destId="{582488B0-4B50-4D77-866B-94930CE95B83}" srcOrd="4" destOrd="0" parTransId="{03883BB6-5AE2-4490-BA68-10900816F348}" sibTransId="{953E50BD-CE58-443F-802A-E1CDD1ED416D}"/>
    <dgm:cxn modelId="{1F19EBB2-DC97-4AE0-8978-8DDC4D64E008}" type="presOf" srcId="{BA63D6EC-44B4-47E9-9365-51C47F7B56AD}" destId="{376F177F-D997-49EE-8CA9-D1A87AE53D61}" srcOrd="0" destOrd="0" presId="urn:microsoft.com/office/officeart/2011/layout/HexagonRadial"/>
    <dgm:cxn modelId="{393D3202-B608-48B8-9DFE-8101AADF5BA1}" type="presOf" srcId="{80A431F8-04A3-47E7-8B85-142ED649FE75}" destId="{88D0E94F-CB20-4EF4-BA61-9D2627D36EC3}" srcOrd="0" destOrd="0" presId="urn:microsoft.com/office/officeart/2011/layout/HexagonRadial"/>
    <dgm:cxn modelId="{3BAC9410-8243-44CF-862E-4A3AD90C852D}" type="presParOf" srcId="{88D0E94F-CB20-4EF4-BA61-9D2627D36EC3}" destId="{08F440EF-C42F-42A4-9574-21AB3C2F5E34}" srcOrd="0" destOrd="0" presId="urn:microsoft.com/office/officeart/2011/layout/HexagonRadial"/>
    <dgm:cxn modelId="{59E2EAF3-7114-4834-BF48-BB6C5CE59061}" type="presParOf" srcId="{88D0E94F-CB20-4EF4-BA61-9D2627D36EC3}" destId="{39B494F3-56F1-401F-A524-633CC0414B9F}" srcOrd="1" destOrd="0" presId="urn:microsoft.com/office/officeart/2011/layout/HexagonRadial"/>
    <dgm:cxn modelId="{B78AD591-79A0-44AA-88A6-DC520F87CADA}" type="presParOf" srcId="{39B494F3-56F1-401F-A524-633CC0414B9F}" destId="{350BCF5D-B98D-4BD4-A780-E3AA75DEA485}" srcOrd="0" destOrd="0" presId="urn:microsoft.com/office/officeart/2011/layout/HexagonRadial"/>
    <dgm:cxn modelId="{6082531C-EEEE-4DFE-96C3-D2F92EF51BCB}" type="presParOf" srcId="{88D0E94F-CB20-4EF4-BA61-9D2627D36EC3}" destId="{19E3FD9F-C2D2-48F8-ADF4-03BA2B145C65}" srcOrd="2" destOrd="0" presId="urn:microsoft.com/office/officeart/2011/layout/HexagonRadial"/>
    <dgm:cxn modelId="{BD587A97-39D4-4A6D-8665-EBE027F8568E}" type="presParOf" srcId="{88D0E94F-CB20-4EF4-BA61-9D2627D36EC3}" destId="{C9342C5A-A1BC-4942-A391-1DEBB51EA9B2}" srcOrd="3" destOrd="0" presId="urn:microsoft.com/office/officeart/2011/layout/HexagonRadial"/>
    <dgm:cxn modelId="{7DC2FDD3-92F4-4304-BEA3-9AF8DBE3ED8C}" type="presParOf" srcId="{C9342C5A-A1BC-4942-A391-1DEBB51EA9B2}" destId="{EE4CBDF2-F1E1-4C07-8B52-B169DCCEFE06}" srcOrd="0" destOrd="0" presId="urn:microsoft.com/office/officeart/2011/layout/HexagonRadial"/>
    <dgm:cxn modelId="{C6159F9F-1C79-485E-B7B5-725B934CE01C}" type="presParOf" srcId="{88D0E94F-CB20-4EF4-BA61-9D2627D36EC3}" destId="{376F177F-D997-49EE-8CA9-D1A87AE53D61}" srcOrd="4" destOrd="0" presId="urn:microsoft.com/office/officeart/2011/layout/HexagonRadial"/>
    <dgm:cxn modelId="{2F429A58-C66D-4CA9-89F9-B5F6F854BE9C}" type="presParOf" srcId="{88D0E94F-CB20-4EF4-BA61-9D2627D36EC3}" destId="{C94D2DF7-F4A7-4283-A0B0-0BA74B8E0D9D}" srcOrd="5" destOrd="0" presId="urn:microsoft.com/office/officeart/2011/layout/HexagonRadial"/>
    <dgm:cxn modelId="{7C0511E4-D768-4D24-B92D-8E08B4503C7F}" type="presParOf" srcId="{C94D2DF7-F4A7-4283-A0B0-0BA74B8E0D9D}" destId="{9A8D9612-F665-48CB-B3FF-7ADDFFDB9B94}" srcOrd="0" destOrd="0" presId="urn:microsoft.com/office/officeart/2011/layout/HexagonRadial"/>
    <dgm:cxn modelId="{E0B8F2E3-892B-4A4E-BDBA-0CBD30643AB2}" type="presParOf" srcId="{88D0E94F-CB20-4EF4-BA61-9D2627D36EC3}" destId="{CC495B35-72B2-4F7D-9447-12458C890343}" srcOrd="6" destOrd="0" presId="urn:microsoft.com/office/officeart/2011/layout/HexagonRadial"/>
    <dgm:cxn modelId="{41EFB99B-8E3A-414B-8D92-48DBF39A40B9}" type="presParOf" srcId="{88D0E94F-CB20-4EF4-BA61-9D2627D36EC3}" destId="{97FBBAAF-2C60-4689-A8D2-A24180EE18DF}" srcOrd="7" destOrd="0" presId="urn:microsoft.com/office/officeart/2011/layout/HexagonRadial"/>
    <dgm:cxn modelId="{D9C5D010-B517-4F85-AE9B-3A260D298517}" type="presParOf" srcId="{97FBBAAF-2C60-4689-A8D2-A24180EE18DF}" destId="{479A6CC4-820B-484B-82BD-CFE1F351E039}" srcOrd="0" destOrd="0" presId="urn:microsoft.com/office/officeart/2011/layout/HexagonRadial"/>
    <dgm:cxn modelId="{16A2BA68-7F21-40DC-9E42-05609E94BCEE}" type="presParOf" srcId="{88D0E94F-CB20-4EF4-BA61-9D2627D36EC3}" destId="{5EDE53C2-9356-4D18-8381-8E3190E64C8F}" srcOrd="8" destOrd="0" presId="urn:microsoft.com/office/officeart/2011/layout/HexagonRadial"/>
    <dgm:cxn modelId="{5A7E7FDC-9960-405F-949C-9F12F2A51812}" type="presParOf" srcId="{88D0E94F-CB20-4EF4-BA61-9D2627D36EC3}" destId="{85650067-1431-4D2F-91D5-FA43A63100FE}" srcOrd="9" destOrd="0" presId="urn:microsoft.com/office/officeart/2011/layout/HexagonRadial"/>
    <dgm:cxn modelId="{BF982795-A0C4-420C-9D94-C8E4FE17CC04}" type="presParOf" srcId="{85650067-1431-4D2F-91D5-FA43A63100FE}" destId="{62C8CA4F-7CA4-48F6-AAF5-7C09498C7FA5}" srcOrd="0" destOrd="0" presId="urn:microsoft.com/office/officeart/2011/layout/HexagonRadial"/>
    <dgm:cxn modelId="{43763E80-9A4A-4715-B431-B04D794E2C08}" type="presParOf" srcId="{88D0E94F-CB20-4EF4-BA61-9D2627D36EC3}" destId="{8C969905-2B6A-42A3-B0EF-4D0DEAB4DDB3}" srcOrd="10" destOrd="0" presId="urn:microsoft.com/office/officeart/2011/layout/HexagonRadial"/>
    <dgm:cxn modelId="{AA29F6D8-0F30-4712-8EE0-306B7509DDC1}" type="presParOf" srcId="{88D0E94F-CB20-4EF4-BA61-9D2627D36EC3}" destId="{8BCC38BF-E7C1-4844-BACD-9EE2C1243931}" srcOrd="11" destOrd="0" presId="urn:microsoft.com/office/officeart/2011/layout/HexagonRadial"/>
    <dgm:cxn modelId="{246F709D-1280-4B2C-B901-9A744EBC2690}" type="presParOf" srcId="{8BCC38BF-E7C1-4844-BACD-9EE2C1243931}" destId="{DEBF0C44-F5F1-44E0-B678-429E97E1EC35}" srcOrd="0" destOrd="0" presId="urn:microsoft.com/office/officeart/2011/layout/HexagonRadial"/>
    <dgm:cxn modelId="{BB05843E-B7AC-40DF-B7A5-EA5B51EAA655}" type="presParOf" srcId="{88D0E94F-CB20-4EF4-BA61-9D2627D36EC3}" destId="{F5A738FA-5ABA-45A7-AA56-79A5B8D6EEF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9AE11F-EA06-4366-85D8-32ABBDDCCD50}" type="doc">
      <dgm:prSet loTypeId="urn:microsoft.com/office/officeart/2005/8/layout/radial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lt-LT"/>
        </a:p>
      </dgm:t>
    </dgm:pt>
    <dgm:pt modelId="{4D66EAF7-BAD2-41A5-A27A-248CD31528E7}">
      <dgm:prSet phldrT="[Tekstas]" custT="1"/>
      <dgm:spPr/>
      <dgm:t>
        <a:bodyPr/>
        <a:lstStyle/>
        <a:p>
          <a:r>
            <a:rPr lang="lt-LT" sz="2800" dirty="0" smtClean="0"/>
            <a:t>Profesines žinias įgyti padeda</a:t>
          </a:r>
          <a:endParaRPr lang="lt-LT" sz="2800" dirty="0"/>
        </a:p>
      </dgm:t>
    </dgm:pt>
    <dgm:pt modelId="{01DF92D2-F379-4431-8311-F1EEF1532703}" type="parTrans" cxnId="{7DB62562-D652-48AD-9726-D4A08B89C382}">
      <dgm:prSet/>
      <dgm:spPr/>
      <dgm:t>
        <a:bodyPr/>
        <a:lstStyle/>
        <a:p>
          <a:endParaRPr lang="lt-LT"/>
        </a:p>
      </dgm:t>
    </dgm:pt>
    <dgm:pt modelId="{9BCAC6C4-0618-48D6-B34F-92244E950D76}" type="sibTrans" cxnId="{7DB62562-D652-48AD-9726-D4A08B89C382}">
      <dgm:prSet/>
      <dgm:spPr/>
      <dgm:t>
        <a:bodyPr/>
        <a:lstStyle/>
        <a:p>
          <a:endParaRPr lang="lt-LT"/>
        </a:p>
      </dgm:t>
    </dgm:pt>
    <dgm:pt modelId="{987141BD-A201-4C95-98D6-528F33672BE2}">
      <dgm:prSet phldrT="[Tekstas]" custT="1"/>
      <dgm:spPr/>
      <dgm:t>
        <a:bodyPr/>
        <a:lstStyle/>
        <a:p>
          <a:r>
            <a:rPr lang="lt-LT" sz="1600" baseline="0" dirty="0" smtClean="0"/>
            <a:t>VUP aprašo įgyvendinimas</a:t>
          </a:r>
          <a:endParaRPr lang="lt-LT" sz="1600" baseline="0" dirty="0"/>
        </a:p>
      </dgm:t>
    </dgm:pt>
    <dgm:pt modelId="{FCF4329F-0C25-467B-A6FB-1D8CD3EF1610}" type="parTrans" cxnId="{C04EF78A-876E-41FC-8D1F-FDF6210A0C05}">
      <dgm:prSet/>
      <dgm:spPr/>
      <dgm:t>
        <a:bodyPr/>
        <a:lstStyle/>
        <a:p>
          <a:endParaRPr lang="lt-LT"/>
        </a:p>
      </dgm:t>
    </dgm:pt>
    <dgm:pt modelId="{6A537176-F7F0-4E8E-B551-F2B46179562C}" type="sibTrans" cxnId="{C04EF78A-876E-41FC-8D1F-FDF6210A0C05}">
      <dgm:prSet/>
      <dgm:spPr/>
      <dgm:t>
        <a:bodyPr/>
        <a:lstStyle/>
        <a:p>
          <a:endParaRPr lang="lt-LT"/>
        </a:p>
      </dgm:t>
    </dgm:pt>
    <dgm:pt modelId="{064D01CE-8563-4716-9CA8-48EAAE95591A}">
      <dgm:prSet phldrT="[Tekstas]" custT="1"/>
      <dgm:spPr/>
      <dgm:t>
        <a:bodyPr/>
        <a:lstStyle/>
        <a:p>
          <a:r>
            <a:rPr lang="lt-LT" sz="1600" dirty="0" smtClean="0"/>
            <a:t>Dalyvavimas projektuose,    </a:t>
          </a:r>
          <a:r>
            <a:rPr lang="lt-LT" sz="1600" baseline="0" dirty="0" smtClean="0"/>
            <a:t>olimpiadose</a:t>
          </a:r>
          <a:r>
            <a:rPr lang="lt-LT" sz="1600" dirty="0" smtClean="0"/>
            <a:t>,   konkursuose</a:t>
          </a:r>
          <a:endParaRPr lang="lt-LT" sz="1600" dirty="0"/>
        </a:p>
      </dgm:t>
    </dgm:pt>
    <dgm:pt modelId="{15CFEDC8-EC79-4419-A10D-31427D22D4F8}" type="parTrans" cxnId="{B78C15D5-48E3-4AF0-80C7-4EC46A151601}">
      <dgm:prSet/>
      <dgm:spPr/>
      <dgm:t>
        <a:bodyPr/>
        <a:lstStyle/>
        <a:p>
          <a:endParaRPr lang="lt-LT"/>
        </a:p>
      </dgm:t>
    </dgm:pt>
    <dgm:pt modelId="{B21A8D97-87E3-4668-82B2-5658EE0FF6D3}" type="sibTrans" cxnId="{B78C15D5-48E3-4AF0-80C7-4EC46A151601}">
      <dgm:prSet/>
      <dgm:spPr/>
      <dgm:t>
        <a:bodyPr/>
        <a:lstStyle/>
        <a:p>
          <a:endParaRPr lang="lt-LT"/>
        </a:p>
      </dgm:t>
    </dgm:pt>
    <dgm:pt modelId="{BF7ED094-87E1-4161-BF26-402E9A68F4D3}">
      <dgm:prSet phldrT="[Tekstas]" custT="1"/>
      <dgm:spPr/>
      <dgm:t>
        <a:bodyPr/>
        <a:lstStyle/>
        <a:p>
          <a:r>
            <a:rPr lang="lt-LT" sz="1600" baseline="0" dirty="0" smtClean="0"/>
            <a:t>Papildomas ugdymas mokykloje ir už jos ribų</a:t>
          </a:r>
          <a:endParaRPr lang="lt-LT" sz="1600" baseline="0" dirty="0"/>
        </a:p>
      </dgm:t>
    </dgm:pt>
    <dgm:pt modelId="{3554E032-6AC5-4072-9AA3-7F561DEA1A02}" type="parTrans" cxnId="{344E783C-F933-4C60-AF37-36DD3018249D}">
      <dgm:prSet/>
      <dgm:spPr/>
      <dgm:t>
        <a:bodyPr/>
        <a:lstStyle/>
        <a:p>
          <a:endParaRPr lang="lt-LT"/>
        </a:p>
      </dgm:t>
    </dgm:pt>
    <dgm:pt modelId="{4333E013-9BBF-404A-BBB2-A7A6B539D433}" type="sibTrans" cxnId="{344E783C-F933-4C60-AF37-36DD3018249D}">
      <dgm:prSet/>
      <dgm:spPr/>
      <dgm:t>
        <a:bodyPr/>
        <a:lstStyle/>
        <a:p>
          <a:endParaRPr lang="lt-LT"/>
        </a:p>
      </dgm:t>
    </dgm:pt>
    <dgm:pt modelId="{E0CB72A3-2BFD-4D0E-9E3F-847A4AD37978}">
      <dgm:prSet phldrT="[Tekstas]" custT="1"/>
      <dgm:spPr/>
      <dgm:t>
        <a:bodyPr/>
        <a:lstStyle/>
        <a:p>
          <a:r>
            <a:rPr lang="lt-LT" sz="1600" baseline="0" dirty="0" smtClean="0"/>
            <a:t>Pasirenkamųjų dalykų pasiūla</a:t>
          </a:r>
          <a:endParaRPr lang="lt-LT" sz="1600" baseline="0" dirty="0"/>
        </a:p>
      </dgm:t>
    </dgm:pt>
    <dgm:pt modelId="{01F8F0AA-32DB-479E-99C4-9B60C39BD17A}" type="parTrans" cxnId="{3EB88809-229E-4B67-99E5-C03344CE6BB7}">
      <dgm:prSet/>
      <dgm:spPr/>
      <dgm:t>
        <a:bodyPr/>
        <a:lstStyle/>
        <a:p>
          <a:endParaRPr lang="lt-LT"/>
        </a:p>
      </dgm:t>
    </dgm:pt>
    <dgm:pt modelId="{555CC807-DA19-4B6A-820B-47CA04BC5C57}" type="sibTrans" cxnId="{3EB88809-229E-4B67-99E5-C03344CE6BB7}">
      <dgm:prSet/>
      <dgm:spPr/>
      <dgm:t>
        <a:bodyPr/>
        <a:lstStyle/>
        <a:p>
          <a:endParaRPr lang="lt-LT"/>
        </a:p>
      </dgm:t>
    </dgm:pt>
    <dgm:pt modelId="{8AAEE128-4A71-4DAD-937B-0F17D1712A79}">
      <dgm:prSet custT="1"/>
      <dgm:spPr/>
      <dgm:t>
        <a:bodyPr/>
        <a:lstStyle/>
        <a:p>
          <a:r>
            <a:rPr lang="lt-LT" sz="1600" baseline="0" dirty="0" smtClean="0"/>
            <a:t>Dalykų, progra mų, ilgalaikių,    planų rengimas</a:t>
          </a:r>
          <a:endParaRPr lang="lt-LT" sz="1600" baseline="0" dirty="0"/>
        </a:p>
      </dgm:t>
    </dgm:pt>
    <dgm:pt modelId="{136206EE-68A1-4ECF-85C3-928AB80D76FE}" type="parTrans" cxnId="{57164679-195E-454D-AC79-4310B33000F3}">
      <dgm:prSet/>
      <dgm:spPr/>
      <dgm:t>
        <a:bodyPr/>
        <a:lstStyle/>
        <a:p>
          <a:endParaRPr lang="lt-LT"/>
        </a:p>
      </dgm:t>
    </dgm:pt>
    <dgm:pt modelId="{38419EFC-5618-4430-B51C-46E5C1D53CF7}" type="sibTrans" cxnId="{57164679-195E-454D-AC79-4310B33000F3}">
      <dgm:prSet/>
      <dgm:spPr/>
      <dgm:t>
        <a:bodyPr/>
        <a:lstStyle/>
        <a:p>
          <a:endParaRPr lang="lt-LT"/>
        </a:p>
      </dgm:t>
    </dgm:pt>
    <dgm:pt modelId="{3FCBB4BA-11F9-402E-8528-358612083846}" type="pres">
      <dgm:prSet presAssocID="{4F9AE11F-EA06-4366-85D8-32ABBDDCCD5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311015BE-AC35-4BDE-B190-B981FE286C10}" type="pres">
      <dgm:prSet presAssocID="{4D66EAF7-BAD2-41A5-A27A-248CD31528E7}" presName="centerShape" presStyleLbl="node0" presStyleIdx="0" presStyleCnt="1" custScaleX="159378" custScaleY="158334" custLinFactNeighborX="2149" custLinFactNeighborY="6150"/>
      <dgm:spPr/>
      <dgm:t>
        <a:bodyPr/>
        <a:lstStyle/>
        <a:p>
          <a:endParaRPr lang="lt-LT"/>
        </a:p>
      </dgm:t>
    </dgm:pt>
    <dgm:pt modelId="{33679B62-6BE1-4B7A-BF3B-8A7A918EFA18}" type="pres">
      <dgm:prSet presAssocID="{FCF4329F-0C25-467B-A6FB-1D8CD3EF1610}" presName="Name9" presStyleLbl="parChTrans1D2" presStyleIdx="0" presStyleCnt="5"/>
      <dgm:spPr/>
      <dgm:t>
        <a:bodyPr/>
        <a:lstStyle/>
        <a:p>
          <a:endParaRPr lang="lt-LT"/>
        </a:p>
      </dgm:t>
    </dgm:pt>
    <dgm:pt modelId="{96937A62-B3F3-4207-BF77-CFC3C87B4ADB}" type="pres">
      <dgm:prSet presAssocID="{FCF4329F-0C25-467B-A6FB-1D8CD3EF1610}" presName="connTx" presStyleLbl="parChTrans1D2" presStyleIdx="0" presStyleCnt="5"/>
      <dgm:spPr/>
      <dgm:t>
        <a:bodyPr/>
        <a:lstStyle/>
        <a:p>
          <a:endParaRPr lang="lt-LT"/>
        </a:p>
      </dgm:t>
    </dgm:pt>
    <dgm:pt modelId="{15772404-61DC-4BD1-AA2D-C7C7CD220EA0}" type="pres">
      <dgm:prSet presAssocID="{987141BD-A201-4C95-98D6-528F33672BE2}" presName="node" presStyleLbl="node1" presStyleIdx="0" presStyleCnt="5" custScaleX="129566" custScaleY="131875" custRadScaleRad="106161" custRadScaleInc="540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D834E86B-DF42-442A-9165-66F95A2CCBA8}" type="pres">
      <dgm:prSet presAssocID="{15CFEDC8-EC79-4419-A10D-31427D22D4F8}" presName="Name9" presStyleLbl="parChTrans1D2" presStyleIdx="1" presStyleCnt="5"/>
      <dgm:spPr/>
      <dgm:t>
        <a:bodyPr/>
        <a:lstStyle/>
        <a:p>
          <a:endParaRPr lang="lt-LT"/>
        </a:p>
      </dgm:t>
    </dgm:pt>
    <dgm:pt modelId="{6815E96E-9079-4738-8C83-484B5E97D2F2}" type="pres">
      <dgm:prSet presAssocID="{15CFEDC8-EC79-4419-A10D-31427D22D4F8}" presName="connTx" presStyleLbl="parChTrans1D2" presStyleIdx="1" presStyleCnt="5"/>
      <dgm:spPr/>
      <dgm:t>
        <a:bodyPr/>
        <a:lstStyle/>
        <a:p>
          <a:endParaRPr lang="lt-LT"/>
        </a:p>
      </dgm:t>
    </dgm:pt>
    <dgm:pt modelId="{F096B487-EB7A-469E-9852-B713A3CEF0BA}" type="pres">
      <dgm:prSet presAssocID="{064D01CE-8563-4716-9CA8-48EAAE95591A}" presName="node" presStyleLbl="node1" presStyleIdx="1" presStyleCnt="5" custScaleX="126324" custScaleY="125479" custRadScaleRad="119628" custRadScaleInc="10247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FD76A99F-607D-412D-A2A6-405315A2F1D9}" type="pres">
      <dgm:prSet presAssocID="{3554E032-6AC5-4072-9AA3-7F561DEA1A02}" presName="Name9" presStyleLbl="parChTrans1D2" presStyleIdx="2" presStyleCnt="5"/>
      <dgm:spPr/>
      <dgm:t>
        <a:bodyPr/>
        <a:lstStyle/>
        <a:p>
          <a:endParaRPr lang="lt-LT"/>
        </a:p>
      </dgm:t>
    </dgm:pt>
    <dgm:pt modelId="{C1EDF03B-DFB7-4010-A217-C3B81D808FF4}" type="pres">
      <dgm:prSet presAssocID="{3554E032-6AC5-4072-9AA3-7F561DEA1A02}" presName="connTx" presStyleLbl="parChTrans1D2" presStyleIdx="2" presStyleCnt="5"/>
      <dgm:spPr/>
      <dgm:t>
        <a:bodyPr/>
        <a:lstStyle/>
        <a:p>
          <a:endParaRPr lang="lt-LT"/>
        </a:p>
      </dgm:t>
    </dgm:pt>
    <dgm:pt modelId="{98BD454A-B037-4DA5-99DB-49974889D3D0}" type="pres">
      <dgm:prSet presAssocID="{BF7ED094-87E1-4161-BF26-402E9A68F4D3}" presName="node" presStyleLbl="node1" presStyleIdx="2" presStyleCnt="5" custScaleX="137211" custScaleY="129702" custRadScaleRad="135710" custRadScaleInc="-41678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DDC8147E-2085-4487-ACD2-DC00BD114C38}" type="pres">
      <dgm:prSet presAssocID="{136206EE-68A1-4ECF-85C3-928AB80D76FE}" presName="Name9" presStyleLbl="parChTrans1D2" presStyleIdx="3" presStyleCnt="5"/>
      <dgm:spPr/>
      <dgm:t>
        <a:bodyPr/>
        <a:lstStyle/>
        <a:p>
          <a:endParaRPr lang="lt-LT"/>
        </a:p>
      </dgm:t>
    </dgm:pt>
    <dgm:pt modelId="{084F1488-0965-473F-B13D-F6C500C01D3F}" type="pres">
      <dgm:prSet presAssocID="{136206EE-68A1-4ECF-85C3-928AB80D76FE}" presName="connTx" presStyleLbl="parChTrans1D2" presStyleIdx="3" presStyleCnt="5"/>
      <dgm:spPr/>
      <dgm:t>
        <a:bodyPr/>
        <a:lstStyle/>
        <a:p>
          <a:endParaRPr lang="lt-LT"/>
        </a:p>
      </dgm:t>
    </dgm:pt>
    <dgm:pt modelId="{3C774B4B-4E7E-4C67-A490-8803612B7E2B}" type="pres">
      <dgm:prSet presAssocID="{8AAEE128-4A71-4DAD-937B-0F17D1712A79}" presName="node" presStyleLbl="node1" presStyleIdx="3" presStyleCnt="5" custScaleX="138501" custScaleY="134473" custRadScaleRad="129395" custRadScaleInc="3824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E7468AE-CB3D-4FB4-91C2-CD516254FCA0}" type="pres">
      <dgm:prSet presAssocID="{01F8F0AA-32DB-479E-99C4-9B60C39BD17A}" presName="Name9" presStyleLbl="parChTrans1D2" presStyleIdx="4" presStyleCnt="5"/>
      <dgm:spPr/>
      <dgm:t>
        <a:bodyPr/>
        <a:lstStyle/>
        <a:p>
          <a:endParaRPr lang="lt-LT"/>
        </a:p>
      </dgm:t>
    </dgm:pt>
    <dgm:pt modelId="{2DC75464-C8C7-4239-AA98-246E3A0DDAE2}" type="pres">
      <dgm:prSet presAssocID="{01F8F0AA-32DB-479E-99C4-9B60C39BD17A}" presName="connTx" presStyleLbl="parChTrans1D2" presStyleIdx="4" presStyleCnt="5"/>
      <dgm:spPr/>
      <dgm:t>
        <a:bodyPr/>
        <a:lstStyle/>
        <a:p>
          <a:endParaRPr lang="lt-LT"/>
        </a:p>
      </dgm:t>
    </dgm:pt>
    <dgm:pt modelId="{BF0FD631-2D71-4EA4-9160-D4CF8E0338AA}" type="pres">
      <dgm:prSet presAssocID="{E0CB72A3-2BFD-4D0E-9E3F-847A4AD37978}" presName="node" presStyleLbl="node1" presStyleIdx="4" presStyleCnt="5" custScaleX="133809" custScaleY="130540" custRadScaleRad="119835" custRadScaleInc="-720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8BDBB24C-DE51-44C4-B620-BBC999C0517D}" type="presOf" srcId="{4F9AE11F-EA06-4366-85D8-32ABBDDCCD50}" destId="{3FCBB4BA-11F9-402E-8528-358612083846}" srcOrd="0" destOrd="0" presId="urn:microsoft.com/office/officeart/2005/8/layout/radial1"/>
    <dgm:cxn modelId="{71D11EAC-D8F5-4E85-8621-9EFE5D644819}" type="presOf" srcId="{01F8F0AA-32DB-479E-99C4-9B60C39BD17A}" destId="{2DC75464-C8C7-4239-AA98-246E3A0DDAE2}" srcOrd="1" destOrd="0" presId="urn:microsoft.com/office/officeart/2005/8/layout/radial1"/>
    <dgm:cxn modelId="{41875599-ECAC-4A87-8412-C6ECC7B2DF33}" type="presOf" srcId="{3554E032-6AC5-4072-9AA3-7F561DEA1A02}" destId="{FD76A99F-607D-412D-A2A6-405315A2F1D9}" srcOrd="0" destOrd="0" presId="urn:microsoft.com/office/officeart/2005/8/layout/radial1"/>
    <dgm:cxn modelId="{D6912911-3290-4496-840A-C65E1560C73D}" type="presOf" srcId="{3554E032-6AC5-4072-9AA3-7F561DEA1A02}" destId="{C1EDF03B-DFB7-4010-A217-C3B81D808FF4}" srcOrd="1" destOrd="0" presId="urn:microsoft.com/office/officeart/2005/8/layout/radial1"/>
    <dgm:cxn modelId="{3801F1CB-F586-48A7-8029-9AEB5102A0F3}" type="presOf" srcId="{4D66EAF7-BAD2-41A5-A27A-248CD31528E7}" destId="{311015BE-AC35-4BDE-B190-B981FE286C10}" srcOrd="0" destOrd="0" presId="urn:microsoft.com/office/officeart/2005/8/layout/radial1"/>
    <dgm:cxn modelId="{C0E84E55-14E0-4B6A-BD6B-7CFCFE925783}" type="presOf" srcId="{01F8F0AA-32DB-479E-99C4-9B60C39BD17A}" destId="{2E7468AE-CB3D-4FB4-91C2-CD516254FCA0}" srcOrd="0" destOrd="0" presId="urn:microsoft.com/office/officeart/2005/8/layout/radial1"/>
    <dgm:cxn modelId="{7DB62562-D652-48AD-9726-D4A08B89C382}" srcId="{4F9AE11F-EA06-4366-85D8-32ABBDDCCD50}" destId="{4D66EAF7-BAD2-41A5-A27A-248CD31528E7}" srcOrd="0" destOrd="0" parTransId="{01DF92D2-F379-4431-8311-F1EEF1532703}" sibTransId="{9BCAC6C4-0618-48D6-B34F-92244E950D76}"/>
    <dgm:cxn modelId="{4B1381BF-66B7-4CD8-914B-0EC7230B3BD5}" type="presOf" srcId="{15CFEDC8-EC79-4419-A10D-31427D22D4F8}" destId="{6815E96E-9079-4738-8C83-484B5E97D2F2}" srcOrd="1" destOrd="0" presId="urn:microsoft.com/office/officeart/2005/8/layout/radial1"/>
    <dgm:cxn modelId="{C04EF78A-876E-41FC-8D1F-FDF6210A0C05}" srcId="{4D66EAF7-BAD2-41A5-A27A-248CD31528E7}" destId="{987141BD-A201-4C95-98D6-528F33672BE2}" srcOrd="0" destOrd="0" parTransId="{FCF4329F-0C25-467B-A6FB-1D8CD3EF1610}" sibTransId="{6A537176-F7F0-4E8E-B551-F2B46179562C}"/>
    <dgm:cxn modelId="{970C77FB-3042-4BCD-96BC-488C34DC1F73}" type="presOf" srcId="{BF7ED094-87E1-4161-BF26-402E9A68F4D3}" destId="{98BD454A-B037-4DA5-99DB-49974889D3D0}" srcOrd="0" destOrd="0" presId="urn:microsoft.com/office/officeart/2005/8/layout/radial1"/>
    <dgm:cxn modelId="{344E783C-F933-4C60-AF37-36DD3018249D}" srcId="{4D66EAF7-BAD2-41A5-A27A-248CD31528E7}" destId="{BF7ED094-87E1-4161-BF26-402E9A68F4D3}" srcOrd="2" destOrd="0" parTransId="{3554E032-6AC5-4072-9AA3-7F561DEA1A02}" sibTransId="{4333E013-9BBF-404A-BBB2-A7A6B539D433}"/>
    <dgm:cxn modelId="{57164679-195E-454D-AC79-4310B33000F3}" srcId="{4D66EAF7-BAD2-41A5-A27A-248CD31528E7}" destId="{8AAEE128-4A71-4DAD-937B-0F17D1712A79}" srcOrd="3" destOrd="0" parTransId="{136206EE-68A1-4ECF-85C3-928AB80D76FE}" sibTransId="{38419EFC-5618-4430-B51C-46E5C1D53CF7}"/>
    <dgm:cxn modelId="{3EB88809-229E-4B67-99E5-C03344CE6BB7}" srcId="{4D66EAF7-BAD2-41A5-A27A-248CD31528E7}" destId="{E0CB72A3-2BFD-4D0E-9E3F-847A4AD37978}" srcOrd="4" destOrd="0" parTransId="{01F8F0AA-32DB-479E-99C4-9B60C39BD17A}" sibTransId="{555CC807-DA19-4B6A-820B-47CA04BC5C57}"/>
    <dgm:cxn modelId="{DCA8F9E8-F5C5-4CD4-AE96-501FFBA45F2C}" type="presOf" srcId="{987141BD-A201-4C95-98D6-528F33672BE2}" destId="{15772404-61DC-4BD1-AA2D-C7C7CD220EA0}" srcOrd="0" destOrd="0" presId="urn:microsoft.com/office/officeart/2005/8/layout/radial1"/>
    <dgm:cxn modelId="{330252C7-2D35-452C-A3C5-806C321F54C4}" type="presOf" srcId="{15CFEDC8-EC79-4419-A10D-31427D22D4F8}" destId="{D834E86B-DF42-442A-9165-66F95A2CCBA8}" srcOrd="0" destOrd="0" presId="urn:microsoft.com/office/officeart/2005/8/layout/radial1"/>
    <dgm:cxn modelId="{3F736739-F98F-453E-B670-E824E607872F}" type="presOf" srcId="{136206EE-68A1-4ECF-85C3-928AB80D76FE}" destId="{084F1488-0965-473F-B13D-F6C500C01D3F}" srcOrd="1" destOrd="0" presId="urn:microsoft.com/office/officeart/2005/8/layout/radial1"/>
    <dgm:cxn modelId="{DFAEB3B7-E9F8-4C33-A393-DD9906B2CA10}" type="presOf" srcId="{FCF4329F-0C25-467B-A6FB-1D8CD3EF1610}" destId="{96937A62-B3F3-4207-BF77-CFC3C87B4ADB}" srcOrd="1" destOrd="0" presId="urn:microsoft.com/office/officeart/2005/8/layout/radial1"/>
    <dgm:cxn modelId="{BC52A013-B4B3-4EC3-A5F9-4148454C31B2}" type="presOf" srcId="{136206EE-68A1-4ECF-85C3-928AB80D76FE}" destId="{DDC8147E-2085-4487-ACD2-DC00BD114C38}" srcOrd="0" destOrd="0" presId="urn:microsoft.com/office/officeart/2005/8/layout/radial1"/>
    <dgm:cxn modelId="{7B263820-48FF-411D-B8C1-A32FE95360EE}" type="presOf" srcId="{064D01CE-8563-4716-9CA8-48EAAE95591A}" destId="{F096B487-EB7A-469E-9852-B713A3CEF0BA}" srcOrd="0" destOrd="0" presId="urn:microsoft.com/office/officeart/2005/8/layout/radial1"/>
    <dgm:cxn modelId="{F54C2C91-CC52-400F-9F42-E2659929699C}" type="presOf" srcId="{FCF4329F-0C25-467B-A6FB-1D8CD3EF1610}" destId="{33679B62-6BE1-4B7A-BF3B-8A7A918EFA18}" srcOrd="0" destOrd="0" presId="urn:microsoft.com/office/officeart/2005/8/layout/radial1"/>
    <dgm:cxn modelId="{BDF975BC-8BD3-435E-9428-F344435E934C}" type="presOf" srcId="{8AAEE128-4A71-4DAD-937B-0F17D1712A79}" destId="{3C774B4B-4E7E-4C67-A490-8803612B7E2B}" srcOrd="0" destOrd="0" presId="urn:microsoft.com/office/officeart/2005/8/layout/radial1"/>
    <dgm:cxn modelId="{7FABA916-E457-4C2A-8F38-5FD03C4A6A00}" type="presOf" srcId="{E0CB72A3-2BFD-4D0E-9E3F-847A4AD37978}" destId="{BF0FD631-2D71-4EA4-9160-D4CF8E0338AA}" srcOrd="0" destOrd="0" presId="urn:microsoft.com/office/officeart/2005/8/layout/radial1"/>
    <dgm:cxn modelId="{B78C15D5-48E3-4AF0-80C7-4EC46A151601}" srcId="{4D66EAF7-BAD2-41A5-A27A-248CD31528E7}" destId="{064D01CE-8563-4716-9CA8-48EAAE95591A}" srcOrd="1" destOrd="0" parTransId="{15CFEDC8-EC79-4419-A10D-31427D22D4F8}" sibTransId="{B21A8D97-87E3-4668-82B2-5658EE0FF6D3}"/>
    <dgm:cxn modelId="{C716DB8C-7D61-49B1-99A7-CAA086F0C712}" type="presParOf" srcId="{3FCBB4BA-11F9-402E-8528-358612083846}" destId="{311015BE-AC35-4BDE-B190-B981FE286C10}" srcOrd="0" destOrd="0" presId="urn:microsoft.com/office/officeart/2005/8/layout/radial1"/>
    <dgm:cxn modelId="{17AC3588-5BFB-4D6C-A5F6-942EC13F7384}" type="presParOf" srcId="{3FCBB4BA-11F9-402E-8528-358612083846}" destId="{33679B62-6BE1-4B7A-BF3B-8A7A918EFA18}" srcOrd="1" destOrd="0" presId="urn:microsoft.com/office/officeart/2005/8/layout/radial1"/>
    <dgm:cxn modelId="{77D147A4-F48E-4C18-943B-1B71402872CD}" type="presParOf" srcId="{33679B62-6BE1-4B7A-BF3B-8A7A918EFA18}" destId="{96937A62-B3F3-4207-BF77-CFC3C87B4ADB}" srcOrd="0" destOrd="0" presId="urn:microsoft.com/office/officeart/2005/8/layout/radial1"/>
    <dgm:cxn modelId="{2F6AFA0B-AC72-4621-B8E8-78060098D218}" type="presParOf" srcId="{3FCBB4BA-11F9-402E-8528-358612083846}" destId="{15772404-61DC-4BD1-AA2D-C7C7CD220EA0}" srcOrd="2" destOrd="0" presId="urn:microsoft.com/office/officeart/2005/8/layout/radial1"/>
    <dgm:cxn modelId="{41D30C8B-89A1-400A-8BC5-4220B19F03DA}" type="presParOf" srcId="{3FCBB4BA-11F9-402E-8528-358612083846}" destId="{D834E86B-DF42-442A-9165-66F95A2CCBA8}" srcOrd="3" destOrd="0" presId="urn:microsoft.com/office/officeart/2005/8/layout/radial1"/>
    <dgm:cxn modelId="{731E4FD2-DFDE-4B35-97C2-4E1DC70D8762}" type="presParOf" srcId="{D834E86B-DF42-442A-9165-66F95A2CCBA8}" destId="{6815E96E-9079-4738-8C83-484B5E97D2F2}" srcOrd="0" destOrd="0" presId="urn:microsoft.com/office/officeart/2005/8/layout/radial1"/>
    <dgm:cxn modelId="{44185670-A6C0-4466-BD2D-B14C555E3796}" type="presParOf" srcId="{3FCBB4BA-11F9-402E-8528-358612083846}" destId="{F096B487-EB7A-469E-9852-B713A3CEF0BA}" srcOrd="4" destOrd="0" presId="urn:microsoft.com/office/officeart/2005/8/layout/radial1"/>
    <dgm:cxn modelId="{14E40059-7B67-4409-AFEB-1C01982A84A8}" type="presParOf" srcId="{3FCBB4BA-11F9-402E-8528-358612083846}" destId="{FD76A99F-607D-412D-A2A6-405315A2F1D9}" srcOrd="5" destOrd="0" presId="urn:microsoft.com/office/officeart/2005/8/layout/radial1"/>
    <dgm:cxn modelId="{D11B0A87-77C3-41D9-8F58-111799C0DF9C}" type="presParOf" srcId="{FD76A99F-607D-412D-A2A6-405315A2F1D9}" destId="{C1EDF03B-DFB7-4010-A217-C3B81D808FF4}" srcOrd="0" destOrd="0" presId="urn:microsoft.com/office/officeart/2005/8/layout/radial1"/>
    <dgm:cxn modelId="{6176B920-452D-40A4-9DEF-8B49367EFC3D}" type="presParOf" srcId="{3FCBB4BA-11F9-402E-8528-358612083846}" destId="{98BD454A-B037-4DA5-99DB-49974889D3D0}" srcOrd="6" destOrd="0" presId="urn:microsoft.com/office/officeart/2005/8/layout/radial1"/>
    <dgm:cxn modelId="{05D2A271-7472-4B85-A9D6-C628CBDF9310}" type="presParOf" srcId="{3FCBB4BA-11F9-402E-8528-358612083846}" destId="{DDC8147E-2085-4487-ACD2-DC00BD114C38}" srcOrd="7" destOrd="0" presId="urn:microsoft.com/office/officeart/2005/8/layout/radial1"/>
    <dgm:cxn modelId="{98B098FD-A8D0-42B8-BFAA-24D0986E9F1A}" type="presParOf" srcId="{DDC8147E-2085-4487-ACD2-DC00BD114C38}" destId="{084F1488-0965-473F-B13D-F6C500C01D3F}" srcOrd="0" destOrd="0" presId="urn:microsoft.com/office/officeart/2005/8/layout/radial1"/>
    <dgm:cxn modelId="{9235D01B-3AB6-49DF-AD18-A9DF123C54E1}" type="presParOf" srcId="{3FCBB4BA-11F9-402E-8528-358612083846}" destId="{3C774B4B-4E7E-4C67-A490-8803612B7E2B}" srcOrd="8" destOrd="0" presId="urn:microsoft.com/office/officeart/2005/8/layout/radial1"/>
    <dgm:cxn modelId="{DF7B4597-6953-466A-AAAB-E119E8B4BC64}" type="presParOf" srcId="{3FCBB4BA-11F9-402E-8528-358612083846}" destId="{2E7468AE-CB3D-4FB4-91C2-CD516254FCA0}" srcOrd="9" destOrd="0" presId="urn:microsoft.com/office/officeart/2005/8/layout/radial1"/>
    <dgm:cxn modelId="{B9DF9B35-1FF4-4AEA-9868-53DBCB1E93EC}" type="presParOf" srcId="{2E7468AE-CB3D-4FB4-91C2-CD516254FCA0}" destId="{2DC75464-C8C7-4239-AA98-246E3A0DDAE2}" srcOrd="0" destOrd="0" presId="urn:microsoft.com/office/officeart/2005/8/layout/radial1"/>
    <dgm:cxn modelId="{C8FFD6CF-9966-4A82-B9EF-527D7045B219}" type="presParOf" srcId="{3FCBB4BA-11F9-402E-8528-358612083846}" destId="{BF0FD631-2D71-4EA4-9160-D4CF8E0338AA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015BE-AC35-4BDE-B190-B981FE286C10}">
      <dsp:nvSpPr>
        <dsp:cNvPr id="0" name=""/>
        <dsp:cNvSpPr/>
      </dsp:nvSpPr>
      <dsp:spPr>
        <a:xfrm>
          <a:off x="3250707" y="1780321"/>
          <a:ext cx="2411298" cy="239550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800" kern="1200" dirty="0" smtClean="0"/>
            <a:t>Profesines žinias įgyti padeda</a:t>
          </a:r>
          <a:endParaRPr lang="lt-LT" sz="2800" kern="1200" dirty="0"/>
        </a:p>
      </dsp:txBody>
      <dsp:txXfrm>
        <a:off x="3603833" y="2131134"/>
        <a:ext cx="1705046" cy="1693876"/>
      </dsp:txXfrm>
    </dsp:sp>
    <dsp:sp modelId="{33679B62-6BE1-4B7A-BF3B-8A7A918EFA18}">
      <dsp:nvSpPr>
        <dsp:cNvPr id="0" name=""/>
        <dsp:cNvSpPr/>
      </dsp:nvSpPr>
      <dsp:spPr>
        <a:xfrm rot="16178733">
          <a:off x="4440721" y="1756494"/>
          <a:ext cx="16350" cy="31349"/>
        </a:xfrm>
        <a:custGeom>
          <a:avLst/>
          <a:gdLst/>
          <a:ahLst/>
          <a:cxnLst/>
          <a:rect l="0" t="0" r="0" b="0"/>
          <a:pathLst>
            <a:path>
              <a:moveTo>
                <a:pt x="0" y="15674"/>
              </a:moveTo>
              <a:lnTo>
                <a:pt x="16350" y="1567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00" kern="1200"/>
        </a:p>
      </dsp:txBody>
      <dsp:txXfrm rot="10800000">
        <a:off x="4448487" y="1771760"/>
        <a:ext cx="817" cy="817"/>
      </dsp:txXfrm>
    </dsp:sp>
    <dsp:sp modelId="{15772404-61DC-4BD1-AA2D-C7C7CD220EA0}">
      <dsp:nvSpPr>
        <dsp:cNvPr id="0" name=""/>
        <dsp:cNvSpPr/>
      </dsp:nvSpPr>
      <dsp:spPr>
        <a:xfrm>
          <a:off x="3462544" y="-231179"/>
          <a:ext cx="1960259" cy="199519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kern="1200" baseline="0" dirty="0" smtClean="0"/>
            <a:t>VUP aprašo įgyvendinimas</a:t>
          </a:r>
          <a:endParaRPr lang="lt-LT" sz="1600" kern="1200" baseline="0" dirty="0"/>
        </a:p>
      </dsp:txBody>
      <dsp:txXfrm>
        <a:off x="3749617" y="61010"/>
        <a:ext cx="1386113" cy="1410815"/>
      </dsp:txXfrm>
    </dsp:sp>
    <dsp:sp modelId="{D834E86B-DF42-442A-9165-66F95A2CCBA8}">
      <dsp:nvSpPr>
        <dsp:cNvPr id="0" name=""/>
        <dsp:cNvSpPr/>
      </dsp:nvSpPr>
      <dsp:spPr>
        <a:xfrm rot="20366265">
          <a:off x="5578276" y="2506218"/>
          <a:ext cx="188318" cy="31349"/>
        </a:xfrm>
        <a:custGeom>
          <a:avLst/>
          <a:gdLst/>
          <a:ahLst/>
          <a:cxnLst/>
          <a:rect l="0" t="0" r="0" b="0"/>
          <a:pathLst>
            <a:path>
              <a:moveTo>
                <a:pt x="0" y="15674"/>
              </a:moveTo>
              <a:lnTo>
                <a:pt x="188318" y="1567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00" kern="1200"/>
        </a:p>
      </dsp:txBody>
      <dsp:txXfrm>
        <a:off x="5667727" y="2517185"/>
        <a:ext cx="9415" cy="9415"/>
      </dsp:txXfrm>
    </dsp:sp>
    <dsp:sp modelId="{F096B487-EB7A-469E-9852-B713A3CEF0BA}">
      <dsp:nvSpPr>
        <dsp:cNvPr id="0" name=""/>
        <dsp:cNvSpPr/>
      </dsp:nvSpPr>
      <dsp:spPr>
        <a:xfrm>
          <a:off x="5698970" y="1204256"/>
          <a:ext cx="1911209" cy="1898425"/>
        </a:xfrm>
        <a:prstGeom prst="ellipse">
          <a:avLst/>
        </a:prstGeom>
        <a:solidFill>
          <a:schemeClr val="accent4">
            <a:hueOff val="-537590"/>
            <a:satOff val="4772"/>
            <a:lumOff val="-16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kern="1200" dirty="0" smtClean="0"/>
            <a:t>Dalyvavimas projektuose,    </a:t>
          </a:r>
          <a:r>
            <a:rPr lang="lt-LT" sz="1600" kern="1200" baseline="0" dirty="0" smtClean="0"/>
            <a:t>olimpiadose</a:t>
          </a:r>
          <a:r>
            <a:rPr lang="lt-LT" sz="1600" kern="1200" dirty="0" smtClean="0"/>
            <a:t>,   konkursuose</a:t>
          </a:r>
          <a:endParaRPr lang="lt-LT" sz="1600" kern="1200" dirty="0"/>
        </a:p>
      </dsp:txBody>
      <dsp:txXfrm>
        <a:off x="5978860" y="1482274"/>
        <a:ext cx="1351429" cy="1342389"/>
      </dsp:txXfrm>
    </dsp:sp>
    <dsp:sp modelId="{FD76A99F-607D-412D-A2A6-405315A2F1D9}">
      <dsp:nvSpPr>
        <dsp:cNvPr id="0" name=""/>
        <dsp:cNvSpPr/>
      </dsp:nvSpPr>
      <dsp:spPr>
        <a:xfrm rot="2048361">
          <a:off x="5436208" y="3689591"/>
          <a:ext cx="185241" cy="31349"/>
        </a:xfrm>
        <a:custGeom>
          <a:avLst/>
          <a:gdLst/>
          <a:ahLst/>
          <a:cxnLst/>
          <a:rect l="0" t="0" r="0" b="0"/>
          <a:pathLst>
            <a:path>
              <a:moveTo>
                <a:pt x="0" y="15674"/>
              </a:moveTo>
              <a:lnTo>
                <a:pt x="185241" y="1567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00" kern="1200"/>
        </a:p>
      </dsp:txBody>
      <dsp:txXfrm>
        <a:off x="5524198" y="3700635"/>
        <a:ext cx="9262" cy="9262"/>
      </dsp:txXfrm>
    </dsp:sp>
    <dsp:sp modelId="{98BD454A-B037-4DA5-99DB-49974889D3D0}">
      <dsp:nvSpPr>
        <dsp:cNvPr id="0" name=""/>
        <dsp:cNvSpPr/>
      </dsp:nvSpPr>
      <dsp:spPr>
        <a:xfrm>
          <a:off x="5410944" y="3347968"/>
          <a:ext cx="2075923" cy="1962317"/>
        </a:xfrm>
        <a:prstGeom prst="ellipse">
          <a:avLst/>
        </a:prstGeom>
        <a:solidFill>
          <a:schemeClr val="accent4">
            <a:hueOff val="-1075180"/>
            <a:satOff val="9543"/>
            <a:lumOff val="-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kern="1200" baseline="0" dirty="0" smtClean="0"/>
            <a:t>Papildomas ugdymas mokykloje ir už jos ribų</a:t>
          </a:r>
          <a:endParaRPr lang="lt-LT" sz="1600" kern="1200" baseline="0" dirty="0"/>
        </a:p>
      </dsp:txBody>
      <dsp:txXfrm>
        <a:off x="5714956" y="3635343"/>
        <a:ext cx="1467899" cy="1387567"/>
      </dsp:txXfrm>
    </dsp:sp>
    <dsp:sp modelId="{DDC8147E-2085-4487-ACD2-DC00BD114C38}">
      <dsp:nvSpPr>
        <dsp:cNvPr id="0" name=""/>
        <dsp:cNvSpPr/>
      </dsp:nvSpPr>
      <dsp:spPr>
        <a:xfrm rot="8781375">
          <a:off x="3273894" y="3683668"/>
          <a:ext cx="197318" cy="31349"/>
        </a:xfrm>
        <a:custGeom>
          <a:avLst/>
          <a:gdLst/>
          <a:ahLst/>
          <a:cxnLst/>
          <a:rect l="0" t="0" r="0" b="0"/>
          <a:pathLst>
            <a:path>
              <a:moveTo>
                <a:pt x="0" y="15674"/>
              </a:moveTo>
              <a:lnTo>
                <a:pt x="197318" y="1567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00" kern="1200"/>
        </a:p>
      </dsp:txBody>
      <dsp:txXfrm rot="10800000">
        <a:off x="3367620" y="3694410"/>
        <a:ext cx="9865" cy="9865"/>
      </dsp:txXfrm>
    </dsp:sp>
    <dsp:sp modelId="{3C774B4B-4E7E-4C67-A490-8803612B7E2B}">
      <dsp:nvSpPr>
        <dsp:cNvPr id="0" name=""/>
        <dsp:cNvSpPr/>
      </dsp:nvSpPr>
      <dsp:spPr>
        <a:xfrm>
          <a:off x="1378500" y="3311877"/>
          <a:ext cx="2095440" cy="2034499"/>
        </a:xfrm>
        <a:prstGeom prst="ellipse">
          <a:avLst/>
        </a:prstGeom>
        <a:solidFill>
          <a:schemeClr val="accent4">
            <a:hueOff val="-1612770"/>
            <a:satOff val="14315"/>
            <a:lumOff val="-48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kern="1200" baseline="0" dirty="0" smtClean="0"/>
            <a:t>Dalykų, progra mų, ilgalaikių,    planų rengimas</a:t>
          </a:r>
          <a:endParaRPr lang="lt-LT" sz="1600" kern="1200" baseline="0" dirty="0"/>
        </a:p>
      </dsp:txBody>
      <dsp:txXfrm>
        <a:off x="1685370" y="3609822"/>
        <a:ext cx="1481700" cy="1438609"/>
      </dsp:txXfrm>
    </dsp:sp>
    <dsp:sp modelId="{2E7468AE-CB3D-4FB4-91C2-CD516254FCA0}">
      <dsp:nvSpPr>
        <dsp:cNvPr id="0" name=""/>
        <dsp:cNvSpPr/>
      </dsp:nvSpPr>
      <dsp:spPr>
        <a:xfrm rot="12013306">
          <a:off x="3034177" y="2493965"/>
          <a:ext cx="301014" cy="31349"/>
        </a:xfrm>
        <a:custGeom>
          <a:avLst/>
          <a:gdLst/>
          <a:ahLst/>
          <a:cxnLst/>
          <a:rect l="0" t="0" r="0" b="0"/>
          <a:pathLst>
            <a:path>
              <a:moveTo>
                <a:pt x="0" y="15674"/>
              </a:moveTo>
              <a:lnTo>
                <a:pt x="301014" y="1567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00" kern="1200"/>
        </a:p>
      </dsp:txBody>
      <dsp:txXfrm rot="10800000">
        <a:off x="3177159" y="2502114"/>
        <a:ext cx="15050" cy="15050"/>
      </dsp:txXfrm>
    </dsp:sp>
    <dsp:sp modelId="{BF0FD631-2D71-4EA4-9160-D4CF8E0338AA}">
      <dsp:nvSpPr>
        <dsp:cNvPr id="0" name=""/>
        <dsp:cNvSpPr/>
      </dsp:nvSpPr>
      <dsp:spPr>
        <a:xfrm>
          <a:off x="1084256" y="1121292"/>
          <a:ext cx="2024453" cy="1974995"/>
        </a:xfrm>
        <a:prstGeom prst="ellipse">
          <a:avLst/>
        </a:prstGeom>
        <a:solidFill>
          <a:schemeClr val="accent4">
            <a:hueOff val="-2150360"/>
            <a:satOff val="19087"/>
            <a:lumOff val="-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kern="1200" baseline="0" dirty="0" smtClean="0"/>
            <a:t>Pasirenkamųjų dalykų pasiūla</a:t>
          </a:r>
          <a:endParaRPr lang="lt-LT" sz="1600" kern="1200" baseline="0" dirty="0"/>
        </a:p>
      </dsp:txBody>
      <dsp:txXfrm>
        <a:off x="1380730" y="1410523"/>
        <a:ext cx="1431505" cy="1396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Šešiakampė spindulinė diagrama"/>
  <dgm:desc val="Naudojama nuosekliam procesui, susijusiam su centrine idėja ar tema, parodyti. Gali būti tik dvi 2 lygmens figūros. Tinkamiausia, kai yra nedaug teksto. Nenaudojamas tekstas nerodomas, bet jį galima panaudoti pakeitus maketą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3D4DF-1A46-40D6-B3E1-5C3C2F2247EC}" type="datetimeFigureOut">
              <a:rPr lang="lt-LT" smtClean="0"/>
              <a:pPr/>
              <a:t>2017-01-04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10E63-1AC7-46F3-8E2E-F9D8A9C91F8A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26273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10E63-1AC7-46F3-8E2E-F9D8A9C91F8A}" type="slidenum">
              <a:rPr lang="lt-LT" smtClean="0"/>
              <a:pPr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62672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esioji jungtis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Antraštė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9" name="Antrinis pavadinima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Spustelėję redag. ruoš. paantrš. stilių</a:t>
            </a:r>
            <a:endParaRPr kumimoji="0" lang="en-US"/>
          </a:p>
        </p:txBody>
      </p:sp>
      <p:sp>
        <p:nvSpPr>
          <p:cNvPr id="16" name="Datos vietos rezervavimo ženklas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36BD-DE67-4617-ABF8-399D374C0D7B}" type="datetimeFigureOut">
              <a:rPr lang="lt-LT" smtClean="0"/>
              <a:pPr/>
              <a:t>2017-01-04</a:t>
            </a:fld>
            <a:endParaRPr lang="lt-LT"/>
          </a:p>
        </p:txBody>
      </p:sp>
      <p:sp>
        <p:nvSpPr>
          <p:cNvPr id="2" name="Poraštės vietos rezervavimo ženklas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5" name="Skaidrės numerio vietos rezervavimo ženklas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DB600E9-B260-479C-AC1A-477FC87A725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36BD-DE67-4617-ABF8-399D374C0D7B}" type="datetimeFigureOut">
              <a:rPr lang="lt-LT" smtClean="0"/>
              <a:pPr/>
              <a:t>2017-01-04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600E9-B260-479C-AC1A-477FC87A725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36BD-DE67-4617-ABF8-399D374C0D7B}" type="datetimeFigureOut">
              <a:rPr lang="lt-LT" smtClean="0"/>
              <a:pPr/>
              <a:t>2017-01-04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600E9-B260-479C-AC1A-477FC87A725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ntraštė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27" name="Turinio vietos rezervavimo ženklas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25" name="Datos vietos rezervavimo ženklas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36BD-DE67-4617-ABF8-399D374C0D7B}" type="datetimeFigureOut">
              <a:rPr lang="lt-LT" smtClean="0"/>
              <a:pPr/>
              <a:t>2017-01-04</a:t>
            </a:fld>
            <a:endParaRPr lang="lt-LT"/>
          </a:p>
        </p:txBody>
      </p:sp>
      <p:sp>
        <p:nvSpPr>
          <p:cNvPr id="19" name="Poraštės vietos rezervavimo ženklas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lt-LT"/>
          </a:p>
        </p:txBody>
      </p:sp>
      <p:sp>
        <p:nvSpPr>
          <p:cNvPr id="16" name="Skaidrės numerio vietos rezervavimo ženklas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DB600E9-B260-479C-AC1A-477FC87A725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esioji jungtis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ksto vietos rezervavimo ženklas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19" name="Datos vietos rezervavimo ženklas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36BD-DE67-4617-ABF8-399D374C0D7B}" type="datetimeFigureOut">
              <a:rPr lang="lt-LT" smtClean="0"/>
              <a:pPr/>
              <a:t>2017-01-04</a:t>
            </a:fld>
            <a:endParaRPr lang="lt-LT"/>
          </a:p>
        </p:txBody>
      </p:sp>
      <p:sp>
        <p:nvSpPr>
          <p:cNvPr id="11" name="Poraštės vietos rezervavimo ženklas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6" name="Skaidrės numerio vietos rezervavimo ženklas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600E9-B260-479C-AC1A-477FC87A7258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8" name="Antraštė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ntraštė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14" name="Turinio vietos rezervavimo ženklas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3" name="Turinio vietos rezervavimo ženklas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21" name="Datos vietos rezervavimo ženklas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36BD-DE67-4617-ABF8-399D374C0D7B}" type="datetimeFigureOut">
              <a:rPr lang="lt-LT" smtClean="0"/>
              <a:pPr/>
              <a:t>2017-01-04</a:t>
            </a:fld>
            <a:endParaRPr lang="lt-LT"/>
          </a:p>
        </p:txBody>
      </p:sp>
      <p:sp>
        <p:nvSpPr>
          <p:cNvPr id="10" name="Poraštės vietos rezervavimo ženklas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1" name="Skaidrės numerio vietos rezervavimo ženklas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600E9-B260-479C-AC1A-477FC87A725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ntraštė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13" name="Teksto vietos rezervavimo ženklas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25" name="Teksto vietos rezervavimo ženklas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28" name="Turinio vietos rezervavimo ženklas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0" name="Datos vietos rezervavimo ženklas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36BD-DE67-4617-ABF8-399D374C0D7B}" type="datetimeFigureOut">
              <a:rPr lang="lt-LT" smtClean="0"/>
              <a:pPr/>
              <a:t>2017-01-04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DB600E9-B260-479C-AC1A-477FC87A7258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1" name="Tiesioji jungtis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ntraštė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12" name="Datos vietos rezervavimo ženklas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36BD-DE67-4617-ABF8-399D374C0D7B}" type="datetimeFigureOut">
              <a:rPr lang="lt-LT" smtClean="0"/>
              <a:pPr/>
              <a:t>2017-01-04</a:t>
            </a:fld>
            <a:endParaRPr lang="lt-LT"/>
          </a:p>
        </p:txBody>
      </p:sp>
      <p:sp>
        <p:nvSpPr>
          <p:cNvPr id="21" name="Poraštės vietos rezervavimo ženklas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600E9-B260-479C-AC1A-477FC87A725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36BD-DE67-4617-ABF8-399D374C0D7B}" type="datetimeFigureOut">
              <a:rPr lang="lt-LT" smtClean="0"/>
              <a:pPr/>
              <a:t>2017-01-04</a:t>
            </a:fld>
            <a:endParaRPr lang="lt-LT"/>
          </a:p>
        </p:txBody>
      </p:sp>
      <p:sp>
        <p:nvSpPr>
          <p:cNvPr id="24" name="Poraštės vietos rezervavimo ženklas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600E9-B260-479C-AC1A-477FC87A725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esioji jungtis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Antraštė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26" name="Teksto vietos rezervavimo ženklas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14" name="Turinio vietos rezervavimo ženklas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25" name="Datos vietos rezervavimo ženklas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36BD-DE67-4617-ABF8-399D374C0D7B}" type="datetimeFigureOut">
              <a:rPr lang="lt-LT" smtClean="0"/>
              <a:pPr/>
              <a:t>2017-01-04</a:t>
            </a:fld>
            <a:endParaRPr lang="lt-LT"/>
          </a:p>
        </p:txBody>
      </p:sp>
      <p:sp>
        <p:nvSpPr>
          <p:cNvPr id="29" name="Poraštės vietos rezervavimo ženklas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600E9-B260-479C-AC1A-477FC87A725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veikslėlio vietos rezervavimo ženklas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t-LT" smtClean="0"/>
              <a:t>Spustelėkite piktogr. norėdami įtraukti pav.</a:t>
            </a:r>
            <a:endParaRPr kumimoji="0" lang="en-US" dirty="0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36BD-DE67-4617-ABF8-399D374C0D7B}" type="datetimeFigureOut">
              <a:rPr lang="lt-LT" smtClean="0"/>
              <a:pPr/>
              <a:t>2017-01-04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1" name="Skaidrės numerio vietos rezervavimo ženklas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600E9-B260-479C-AC1A-477FC87A7258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7" name="Antraštė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26" name="Teksto vietos rezervavimo ženklas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esioji jungtis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ksto vietos rezervavimo ženklas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1" name="Datos vietos rezervavimo ženklas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4F36BD-DE67-4617-ABF8-399D374C0D7B}" type="datetimeFigureOut">
              <a:rPr lang="lt-LT" smtClean="0"/>
              <a:pPr/>
              <a:t>2017-01-04</a:t>
            </a:fld>
            <a:endParaRPr lang="lt-LT"/>
          </a:p>
        </p:txBody>
      </p:sp>
      <p:sp>
        <p:nvSpPr>
          <p:cNvPr id="28" name="Poraštės vietos rezervavimo ženklas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DB600E9-B260-479C-AC1A-477FC87A7258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0" name="Pavadinimo vietos rezervavimo ženkla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9" name="Tiesioji jungtis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esioji jungtis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539552" y="414908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lt-LT" dirty="0" smtClean="0"/>
              <a:t>Profesinis orientavimas   Vilniaus r. </a:t>
            </a:r>
            <a:r>
              <a:rPr lang="lt-LT" dirty="0" err="1" smtClean="0"/>
              <a:t>Egliškių</a:t>
            </a:r>
            <a:r>
              <a:rPr lang="lt-LT" dirty="0" smtClean="0"/>
              <a:t> </a:t>
            </a:r>
            <a:r>
              <a:rPr lang="lt-LT" dirty="0" err="1" smtClean="0"/>
              <a:t>šv</a:t>
            </a:r>
            <a:r>
              <a:rPr lang="lt-LT" dirty="0" smtClean="0"/>
              <a:t>. Jono Bosko </a:t>
            </a:r>
            <a:r>
              <a:rPr lang="en-US" dirty="0" smtClean="0"/>
              <a:t>GIMNAZIJ</a:t>
            </a:r>
            <a:r>
              <a:rPr lang="lt-LT" dirty="0" smtClean="0"/>
              <a:t>oje</a:t>
            </a:r>
            <a:endParaRPr lang="lt-LT" dirty="0"/>
          </a:p>
        </p:txBody>
      </p:sp>
      <p:pic>
        <p:nvPicPr>
          <p:cNvPr id="8200" name="Picture 8" descr="http://www.egliskes.vilniausr.lm.lt/wpe/wp-content/uploads/2015/04/logo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42918"/>
            <a:ext cx="2714644" cy="2500330"/>
          </a:xfrm>
          <a:prstGeom prst="rect">
            <a:avLst/>
          </a:prstGeom>
          <a:noFill/>
        </p:spPr>
      </p:pic>
      <p:pic>
        <p:nvPicPr>
          <p:cNvPr id="8202" name="Picture 10" descr="http://www.egliskes.vilniausr.lm.lt/wpe/wp-content/uploads/2015/05/DSC_0010-300x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785795"/>
            <a:ext cx="3214710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465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Karjeros centras</a:t>
            </a:r>
            <a:endParaRPr lang="en-US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12019"/>
            <a:ext cx="7474991" cy="5397907"/>
          </a:xfrm>
        </p:spPr>
      </p:pic>
    </p:spTree>
    <p:extLst>
      <p:ext uri="{BB962C8B-B14F-4D97-AF65-F5344CB8AC3E}">
        <p14:creationId xmlns:p14="http://schemas.microsoft.com/office/powerpoint/2010/main" val="247656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lt-LT" sz="3600" dirty="0" smtClean="0"/>
              <a:t>Ugdymas karjerai, profesinis informavimas ir konsultavimas</a:t>
            </a:r>
            <a:endParaRPr lang="lt-LT" sz="3600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934310"/>
              </p:ext>
            </p:extLst>
          </p:nvPr>
        </p:nvGraphicFramePr>
        <p:xfrm>
          <a:off x="323528" y="1844824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907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lt-LT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Ugdymas karjerai, profesinis informavimas ir konsultavimas</a:t>
            </a:r>
            <a:endParaRPr lang="lt-L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798500"/>
              </p:ext>
            </p:extLst>
          </p:nvPr>
        </p:nvGraphicFramePr>
        <p:xfrm>
          <a:off x="194282" y="1312019"/>
          <a:ext cx="8686800" cy="5115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404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traštė 5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86800" cy="965792"/>
          </a:xfrm>
        </p:spPr>
        <p:txBody>
          <a:bodyPr/>
          <a:lstStyle/>
          <a:p>
            <a:pPr algn="ctr"/>
            <a:r>
              <a:rPr lang="lt-LT" dirty="0" smtClean="0"/>
              <a:t>Pamokos už mokyklos ribų</a:t>
            </a:r>
            <a:endParaRPr lang="lt-LT" dirty="0"/>
          </a:p>
        </p:txBody>
      </p:sp>
      <p:pic>
        <p:nvPicPr>
          <p:cNvPr id="4098" name="Picture 2" descr="C:\Users\Mokytojas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8637">
            <a:off x="647060" y="3875620"/>
            <a:ext cx="3553018" cy="1998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okytojas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9899">
            <a:off x="5004710" y="3975232"/>
            <a:ext cx="2687104" cy="2015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Mokytojas\Desktop\itkq7j209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424">
            <a:off x="802857" y="1565779"/>
            <a:ext cx="3185156" cy="1793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Mokytojas\Desktop\10639608_447664568707751_3101374233092180939_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8021">
            <a:off x="4838304" y="1685008"/>
            <a:ext cx="3202681" cy="1801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6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211144" cy="936104"/>
          </a:xfrm>
        </p:spPr>
        <p:txBody>
          <a:bodyPr>
            <a:normAutofit/>
          </a:bodyPr>
          <a:lstStyle/>
          <a:p>
            <a:pPr algn="ctr"/>
            <a:r>
              <a:rPr lang="lt-LT" dirty="0" smtClean="0"/>
              <a:t>Poilsio zonos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lt-LT" dirty="0" smtClean="0"/>
              <a:t>Mokykloje įkurtas mokinių poilsio kambarys bei poilsio vietos.</a:t>
            </a:r>
            <a:endParaRPr lang="lt-LT" dirty="0"/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61048"/>
            <a:ext cx="4067944" cy="2566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6" name="Picture 2" descr="C:\Users\Mokytojas\Desktop\Picture 3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47944"/>
            <a:ext cx="3934307" cy="2633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11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571480"/>
            <a:ext cx="8686800" cy="55086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 smtClean="0"/>
          </a:p>
          <a:p>
            <a:pPr marL="0" indent="0" algn="ctr">
              <a:buNone/>
            </a:pPr>
            <a:r>
              <a:rPr lang="en-US" sz="6600" dirty="0" smtClean="0"/>
              <a:t>A</a:t>
            </a:r>
            <a:r>
              <a:rPr lang="lt-LT" sz="6600" dirty="0" smtClean="0"/>
              <a:t>čiū už dėmesį</a:t>
            </a:r>
            <a:r>
              <a:rPr lang="en-US" sz="6600" dirty="0" smtClean="0"/>
              <a:t>!</a:t>
            </a:r>
            <a:endParaRPr lang="en-US" sz="6600" dirty="0"/>
          </a:p>
        </p:txBody>
      </p:sp>
      <p:pic>
        <p:nvPicPr>
          <p:cNvPr id="6" name="Picture 4" descr="http://files.ciemos.lv/2131/karj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143248"/>
            <a:ext cx="4086225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535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Žygis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Žygi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Žygi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1800</TotalTime>
  <Words>104</Words>
  <Application>Microsoft Office PowerPoint</Application>
  <PresentationFormat>Demonstracija ekrane (4:3)</PresentationFormat>
  <Paragraphs>23</Paragraphs>
  <Slides>7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13" baseType="lpstr">
      <vt:lpstr>Calibri</vt:lpstr>
      <vt:lpstr>Franklin Gothic Book</vt:lpstr>
      <vt:lpstr>Franklin Gothic Medium</vt:lpstr>
      <vt:lpstr>Wingdings</vt:lpstr>
      <vt:lpstr>Wingdings 2</vt:lpstr>
      <vt:lpstr>Žygis</vt:lpstr>
      <vt:lpstr>Profesinis orientavimas   Vilniaus r. Egliškių šv. Jono Bosko GIMNAZIJoje</vt:lpstr>
      <vt:lpstr>Karjeros centras</vt:lpstr>
      <vt:lpstr>Ugdymas karjerai, profesinis informavimas ir konsultavimas</vt:lpstr>
      <vt:lpstr>Ugdymas karjerai, profesinis informavimas ir konsultavimas</vt:lpstr>
      <vt:lpstr>Pamokos už mokyklos ribų</vt:lpstr>
      <vt:lpstr>Poilsio zonos</vt:lpstr>
      <vt:lpstr>„PowerPoint“ pateiktis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Vilniaus rajono Egliškių šv. Jono Bosko vidurinė mokykla</dc:title>
  <dc:creator>Edita Zubriakova</dc:creator>
  <cp:lastModifiedBy>admin</cp:lastModifiedBy>
  <cp:revision>195</cp:revision>
  <dcterms:created xsi:type="dcterms:W3CDTF">2015-06-17T14:24:57Z</dcterms:created>
  <dcterms:modified xsi:type="dcterms:W3CDTF">2017-01-04T21:04:46Z</dcterms:modified>
</cp:coreProperties>
</file>